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27" Type="http://schemas.openxmlformats.org/officeDocument/2006/relationships/slide" Target="slides/slide122.xml"/><Relationship Id="rId126" Type="http://schemas.openxmlformats.org/officeDocument/2006/relationships/slide" Target="slides/slide121.xml"/><Relationship Id="rId26" Type="http://schemas.openxmlformats.org/officeDocument/2006/relationships/slide" Target="slides/slide21.xml"/><Relationship Id="rId121" Type="http://schemas.openxmlformats.org/officeDocument/2006/relationships/slide" Target="slides/slide116.xml"/><Relationship Id="rId25" Type="http://schemas.openxmlformats.org/officeDocument/2006/relationships/slide" Target="slides/slide20.xml"/><Relationship Id="rId120" Type="http://schemas.openxmlformats.org/officeDocument/2006/relationships/slide" Target="slides/slide115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125" Type="http://schemas.openxmlformats.org/officeDocument/2006/relationships/slide" Target="slides/slide120.xml"/><Relationship Id="rId29" Type="http://schemas.openxmlformats.org/officeDocument/2006/relationships/slide" Target="slides/slide24.xml"/><Relationship Id="rId124" Type="http://schemas.openxmlformats.org/officeDocument/2006/relationships/slide" Target="slides/slide119.xml"/><Relationship Id="rId123" Type="http://schemas.openxmlformats.org/officeDocument/2006/relationships/slide" Target="slides/slide118.xml"/><Relationship Id="rId122" Type="http://schemas.openxmlformats.org/officeDocument/2006/relationships/slide" Target="slides/slide117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9" Type="http://schemas.openxmlformats.org/officeDocument/2006/relationships/slide" Target="slides/slide114.xml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slide" Target="slides/slide109.xml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1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10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10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1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1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10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10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10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10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10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1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1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1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1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1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1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1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1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1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1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1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1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1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7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7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7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7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7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8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8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8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8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8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9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9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9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9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9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4" name="Google Shape;44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" name="Google Shape;55;p9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6" name="Google Shape;56;p9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9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4" name="Google Shape;64;p10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93.jp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15.jp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01.jp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06.jp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16.jp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98.jp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96.jp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99.jp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03.jp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0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00.jp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14.jp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22.jp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19.jp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05.jp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04.jp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07.jp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112.jp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09.jp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11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21.jp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117.jp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1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6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8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7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9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8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3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7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2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4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1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0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9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3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4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1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3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5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6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0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4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1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2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4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3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7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8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8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85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4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4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0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2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7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0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68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8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65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66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6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69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73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13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76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08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90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79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75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87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2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7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83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81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82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92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94.jp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91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10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95.jp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8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625" y="0"/>
            <a:ext cx="8540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09" id="129" name="Google Shape;12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99" id="579" name="Google Shape;579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100" id="584" name="Google Shape;584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101" id="589" name="Google Shape;589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102" id="594" name="Google Shape;594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103" id="599" name="Google Shape;599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104" id="604" name="Google Shape;604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105" id="609" name="Google Shape;609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106" id="614" name="Google Shape;614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487" y="0"/>
            <a:ext cx="8963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107" id="619" name="Google Shape;619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108" id="624" name="Google Shape;624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10" id="134" name="Google Shape;13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109" id="629" name="Google Shape;629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110" id="634" name="Google Shape;634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111" id="639" name="Google Shape;639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112" id="644" name="Google Shape;644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113" id="649" name="Google Shape;649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114" id="654" name="Google Shape;654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115" id="659" name="Google Shape;659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116" id="664" name="Google Shape;664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117" id="669" name="Google Shape;669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118" id="674" name="Google Shape;674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11" id="139" name="Google Shape;13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119" id="679" name="Google Shape;679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37" y="0"/>
            <a:ext cx="9051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120" id="684" name="Google Shape;684;p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3537" y="0"/>
            <a:ext cx="8416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12" id="144" name="Google Shape;14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13" id="149" name="Google Shape;14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14" id="154" name="Google Shape;15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15" id="159" name="Google Shape;15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16" id="164" name="Google Shape;16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17" id="169" name="Google Shape;16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18" id="174" name="Google Shape;17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01" id="89" name="Google Shape;8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19" id="179" name="Google Shape;17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20" id="184" name="Google Shape;18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37" y="0"/>
            <a:ext cx="9051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21" id="189" name="Google Shape;18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37" y="0"/>
            <a:ext cx="9051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22" id="194" name="Google Shape;19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23" id="199" name="Google Shape;19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24" id="204" name="Google Shape;20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25" id="209" name="Google Shape;20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26" id="214" name="Google Shape;21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27" id="219" name="Google Shape;21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28" id="224" name="Google Shape;22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02" id="94" name="Google Shape;9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29" id="229" name="Google Shape;22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30" id="234" name="Google Shape;23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31" id="239" name="Google Shape;23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32" id="244" name="Google Shape;24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33" id="249" name="Google Shape;24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34" id="254" name="Google Shape;25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35" id="259" name="Google Shape;25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36" id="264" name="Google Shape;26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37" id="269" name="Google Shape;26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38" id="274" name="Google Shape;274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03" id="99" name="Google Shape;9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39" id="279" name="Google Shape;27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40" id="284" name="Google Shape;28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37" y="0"/>
            <a:ext cx="9051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41" id="289" name="Google Shape;289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37" y="0"/>
            <a:ext cx="9051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42" id="294" name="Google Shape;294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43" id="299" name="Google Shape;299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44" id="304" name="Google Shape;304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45" id="309" name="Google Shape;309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46" id="314" name="Google Shape;314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47" id="319" name="Google Shape;319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48" id="324" name="Google Shape;32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04" id="104" name="Google Shape;10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49" id="329" name="Google Shape;32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50" id="334" name="Google Shape;334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51" id="339" name="Google Shape;33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52" id="344" name="Google Shape;344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53" id="349" name="Google Shape;349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54" id="354" name="Google Shape;354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487" y="0"/>
            <a:ext cx="8963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55" id="359" name="Google Shape;359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56" id="364" name="Google Shape;364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57" id="369" name="Google Shape;369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58" id="374" name="Google Shape;374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05" id="109" name="Google Shape;10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487" y="0"/>
            <a:ext cx="8963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59" id="379" name="Google Shape;379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60" id="384" name="Google Shape;384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37" y="0"/>
            <a:ext cx="9051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61" id="389" name="Google Shape;389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62" id="394" name="Google Shape;394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63" id="399" name="Google Shape;399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64" id="404" name="Google Shape;404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65" id="409" name="Google Shape;409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66" id="414" name="Google Shape;414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67" id="419" name="Google Shape;419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68" id="424" name="Google Shape;424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06" id="114" name="Google Shape;11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69" id="429" name="Google Shape;429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487" y="0"/>
            <a:ext cx="8963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70" id="434" name="Google Shape;434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71" id="439" name="Google Shape;439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72" id="444" name="Google Shape;444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73" id="449" name="Google Shape;449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74" id="454" name="Google Shape;454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75" id="459" name="Google Shape;459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76" id="464" name="Google Shape;464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77" id="469" name="Google Shape;469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78" id="474" name="Google Shape;474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07" id="119" name="Google Shape;11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79" id="479" name="Google Shape;479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80" id="484" name="Google Shape;484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81" id="489" name="Google Shape;489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82" id="494" name="Google Shape;494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83" id="499" name="Google Shape;499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84" id="504" name="Google Shape;504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37" y="0"/>
            <a:ext cx="9051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85" id="509" name="Google Shape;509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86" id="514" name="Google Shape;514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87" id="519" name="Google Shape;519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88" id="524" name="Google Shape;524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87"/>
            <a:ext cx="9144000" cy="685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08" id="124" name="Google Shape;12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89" id="529" name="Google Shape;529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90" id="534" name="Google Shape;534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91" id="539" name="Google Shape;539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92" id="544" name="Google Shape;544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93" id="549" name="Google Shape;549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94" id="554" name="Google Shape;554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95" id="559" name="Google Shape;559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96" id="564" name="Google Shape;564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97" id="569" name="Google Shape;569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'est parti_Page_098" id="574" name="Google Shape;574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